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775" r:id="rId3"/>
    <p:sldId id="352" r:id="rId5"/>
    <p:sldId id="351" r:id="rId6"/>
    <p:sldId id="260" r:id="rId7"/>
    <p:sldId id="293" r:id="rId8"/>
    <p:sldId id="294" r:id="rId9"/>
    <p:sldId id="381" r:id="rId10"/>
    <p:sldId id="296" r:id="rId11"/>
    <p:sldId id="327" r:id="rId12"/>
    <p:sldId id="475" r:id="rId13"/>
    <p:sldId id="509" r:id="rId14"/>
    <p:sldId id="476" r:id="rId15"/>
    <p:sldId id="477" r:id="rId16"/>
    <p:sldId id="510" r:id="rId17"/>
    <p:sldId id="328" r:id="rId18"/>
    <p:sldId id="530" r:id="rId19"/>
    <p:sldId id="329" r:id="rId20"/>
    <p:sldId id="686" r:id="rId21"/>
    <p:sldId id="511" r:id="rId22"/>
    <p:sldId id="567" r:id="rId23"/>
    <p:sldId id="581" r:id="rId24"/>
    <p:sldId id="582" r:id="rId25"/>
    <p:sldId id="549" r:id="rId26"/>
    <p:sldId id="566" r:id="rId27"/>
    <p:sldId id="687" r:id="rId28"/>
    <p:sldId id="453" r:id="rId29"/>
    <p:sldId id="709" r:id="rId30"/>
    <p:sldId id="688" r:id="rId31"/>
    <p:sldId id="689" r:id="rId32"/>
    <p:sldId id="690" r:id="rId33"/>
    <p:sldId id="691" r:id="rId34"/>
    <p:sldId id="531" r:id="rId35"/>
    <p:sldId id="532" r:id="rId36"/>
    <p:sldId id="355" r:id="rId37"/>
    <p:sldId id="780" r:id="rId38"/>
    <p:sldId id="779" r:id="rId39"/>
    <p:sldId id="826" r:id="rId40"/>
    <p:sldId id="825" r:id="rId41"/>
    <p:sldId id="744" r:id="rId42"/>
    <p:sldId id="551" r:id="rId43"/>
    <p:sldId id="552" r:id="rId4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80" userDrawn="1">
          <p15:clr>
            <a:srgbClr val="A4A3A4"/>
          </p15:clr>
        </p15:guide>
        <p15:guide id="2" pos="3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30.png"/><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3.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5.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40.png"/><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67.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kfbcs.benke.chaoxing.com，推荐使用谷歌、火狐或搜狗浏览器。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5035" y="865505"/>
            <a:ext cx="10504805" cy="4574540"/>
          </a:xfrm>
          <a:prstGeom prst="rect">
            <a:avLst/>
          </a:prstGeom>
        </p:spPr>
      </p:pic>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898571" y="29120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ea typeface="微软雅黑" panose="020B0503020204020204" pitchFamily="34" charset="-122"/>
              </a:rPr>
              <a:t>123456</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tags/tag1.xml><?xml version="1.0" encoding="utf-8"?>
<p:tagLst xmlns:p="http://schemas.openxmlformats.org/presentationml/2006/main">
  <p:tag name="KSO_WM_SLIDE_MODEL_TYPE" val="dynamicNum"/>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6357</Words>
  <Application>WPS 演示</Application>
  <PresentationFormat>宽屏</PresentationFormat>
  <Paragraphs>319</Paragraphs>
  <Slides>41</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Arial</vt:lpstr>
      <vt:lpstr>宋体</vt:lpstr>
      <vt:lpstr>Wingdings</vt:lpstr>
      <vt:lpstr>Calibri</vt:lpstr>
      <vt:lpstr>微软雅黑</vt:lpstr>
      <vt:lpstr>Arial Unicode MS</vt:lpstr>
      <vt:lpstr>Wingdings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一直很安静</cp:lastModifiedBy>
  <cp:revision>271</cp:revision>
  <dcterms:created xsi:type="dcterms:W3CDTF">2013-10-08T09:05:00Z</dcterms:created>
  <dcterms:modified xsi:type="dcterms:W3CDTF">2025-10-24T07:26:24Z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2052-12.1.0.22529</vt:lpwstr>
  </property>
  <property fmtid="{D5CDD505-2E9C-101B-9397-08002B2CF9AE}" pid="5" name="ICV">
    <vt:lpwstr>AE98FBAD258A4F55882135226A41280F_13</vt:lpwstr>
  </property>
</Properties>
</file>