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686" r:id="rId3"/>
    <p:sldId id="693" r:id="rId4"/>
    <p:sldId id="692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4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26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14" y="-330"/>
      </p:cViewPr>
      <p:guideLst>
        <p:guide orient="horz" pos="2354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83B29-8BD3-463A-B906-2C0F4F741515}" type="datetimeFigureOut">
              <a:rPr lang="zh-CN" altLang="en-US" smtClean="0"/>
              <a:t>2023-12-20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44BD-8A70-4D0C-A0BD-E75B6B186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36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3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4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-1"/>
            <a:ext cx="12190646" cy="6859271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7"/>
          <a:stretch>
            <a:fillRect/>
          </a:stretch>
        </p:blipFill>
        <p:spPr bwMode="auto">
          <a:xfrm>
            <a:off x="0" y="5395913"/>
            <a:ext cx="1219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五边形 7"/>
          <p:cNvSpPr/>
          <p:nvPr userDrawn="1"/>
        </p:nvSpPr>
        <p:spPr>
          <a:xfrm>
            <a:off x="0" y="220133"/>
            <a:ext cx="728133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813515" y="225928"/>
            <a:ext cx="34442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prstClr val="black"/>
                </a:solidFill>
              </a:rPr>
              <a:t>单击此处添加文字标题内容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2023-12-20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78155" y="813360"/>
            <a:ext cx="9131449" cy="4031641"/>
            <a:chOff x="638315" y="813360"/>
            <a:chExt cx="9131449" cy="403164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15" y="813360"/>
              <a:ext cx="3059392" cy="64247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173749" y="2377590"/>
              <a:ext cx="7465060" cy="86042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kumimoji="1" lang="zh-CN" altLang="en-US" sz="5000" b="1" dirty="0">
                  <a:solidFill>
                    <a:srgbClr val="C0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2023年综合考核述职汇报</a:t>
              </a:r>
              <a:endParaRPr kumimoji="1" lang="zh-CN" altLang="en-US" sz="5000" b="1" spc="300" noProof="1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TextBox 82"/>
            <p:cNvSpPr txBox="1"/>
            <p:nvPr/>
          </p:nvSpPr>
          <p:spPr>
            <a:xfrm>
              <a:off x="1992900" y="3646121"/>
              <a:ext cx="7776864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XX</a:t>
              </a:r>
              <a:r>
                <a:rPr lang="zh-CN" alt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单位</a:t>
              </a:r>
              <a:endPara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2023</a:t>
              </a:r>
              <a:r>
                <a:rPr lang="zh-CN" alt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</a:t>
              </a:r>
              <a:r>
                <a:rPr lang="en-US" altLang="zh-CN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</a:t>
              </a:r>
              <a:r>
                <a:rPr lang="en-US" altLang="zh-CN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日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039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年度高质量工作完成情况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343279" y="1681163"/>
            <a:ext cx="9564208" cy="823912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对照年度目标任务，报告完成情况，对未完成事项作出说明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1327095" y="2505075"/>
            <a:ext cx="6337992" cy="3684588"/>
          </a:xfrm>
        </p:spPr>
        <p:txBody>
          <a:bodyPr/>
          <a:lstStyle/>
          <a:p>
            <a:r>
              <a:rPr lang="en-US" altLang="zh-CN" dirty="0" smtClean="0"/>
              <a:t>1. …………</a:t>
            </a:r>
          </a:p>
          <a:p>
            <a:r>
              <a:rPr lang="en-US" altLang="zh-CN" dirty="0" smtClean="0"/>
              <a:t>2. …………</a:t>
            </a:r>
          </a:p>
          <a:p>
            <a:r>
              <a:rPr lang="en-US" altLang="zh-CN" dirty="0" smtClean="0"/>
              <a:t>3. …………</a:t>
            </a:r>
          </a:p>
          <a:p>
            <a:r>
              <a:rPr lang="en-US" altLang="zh-CN" dirty="0" smtClean="0"/>
              <a:t>…………</a:t>
            </a:r>
          </a:p>
          <a:p>
            <a:r>
              <a:rPr lang="en-US" altLang="zh-CN" dirty="0" smtClean="0"/>
              <a:t>…………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党建工作开展情况</a:t>
            </a:r>
            <a:endParaRPr lang="zh-CN" altLang="en-US" sz="4000" dirty="0">
              <a:solidFill>
                <a:srgbClr val="FF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>
          <a:xfrm>
            <a:off x="1579758" y="1676190"/>
            <a:ext cx="7806845" cy="4604144"/>
          </a:xfrm>
        </p:spPr>
        <p:txBody>
          <a:bodyPr/>
          <a:lstStyle/>
          <a:p>
            <a:r>
              <a:rPr lang="en-US" altLang="zh-CN" dirty="0" smtClean="0"/>
              <a:t>1. …………</a:t>
            </a:r>
          </a:p>
          <a:p>
            <a:r>
              <a:rPr lang="en-US" altLang="zh-CN" dirty="0" smtClean="0"/>
              <a:t>2. …………</a:t>
            </a:r>
          </a:p>
          <a:p>
            <a:r>
              <a:rPr lang="en-US" altLang="zh-CN" dirty="0" smtClean="0"/>
              <a:t>3. …………</a:t>
            </a:r>
          </a:p>
          <a:p>
            <a:r>
              <a:rPr lang="en-US" altLang="zh-CN" dirty="0" smtClean="0"/>
              <a:t>…………</a:t>
            </a:r>
          </a:p>
          <a:p>
            <a:r>
              <a:rPr lang="en-US" altLang="zh-CN" dirty="0" smtClean="0"/>
              <a:t>…………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工作创新、特色亮点</a:t>
            </a:r>
            <a:endParaRPr lang="zh-CN" altLang="en-US" sz="4000" dirty="0">
              <a:solidFill>
                <a:srgbClr val="FF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>
          <a:xfrm>
            <a:off x="1942978" y="1577130"/>
            <a:ext cx="7806845" cy="4604144"/>
          </a:xfrm>
        </p:spPr>
        <p:txBody>
          <a:bodyPr/>
          <a:lstStyle/>
          <a:p>
            <a:r>
              <a:rPr lang="en-US" altLang="zh-CN" dirty="0" smtClean="0"/>
              <a:t>1. …………</a:t>
            </a:r>
          </a:p>
          <a:p>
            <a:r>
              <a:rPr lang="en-US" altLang="zh-CN" dirty="0" smtClean="0"/>
              <a:t>2. …………</a:t>
            </a:r>
          </a:p>
          <a:p>
            <a:r>
              <a:rPr lang="en-US" altLang="zh-CN" dirty="0" smtClean="0"/>
              <a:t>3. …………</a:t>
            </a:r>
          </a:p>
          <a:p>
            <a:r>
              <a:rPr lang="en-US" altLang="zh-CN" dirty="0" smtClean="0"/>
              <a:t>…………</a:t>
            </a:r>
          </a:p>
          <a:p>
            <a:r>
              <a:rPr lang="en-US" altLang="zh-CN" dirty="0" smtClean="0"/>
              <a:t>…………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M4OTU1ZGM1MmFjYTI0OTBhMTg1ZWJkN2Q4YjcxNmIifQ==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47B5E"/>
      </a:accent2>
      <a:accent3>
        <a:srgbClr val="C00000"/>
      </a:accent3>
      <a:accent4>
        <a:srgbClr val="E47B5E"/>
      </a:accent4>
      <a:accent5>
        <a:srgbClr val="CE4722"/>
      </a:accent5>
      <a:accent6>
        <a:srgbClr val="CE4722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</Words>
  <Application>Microsoft Office PowerPoint</Application>
  <PresentationFormat>自定义</PresentationFormat>
  <Paragraphs>26</Paragraphs>
  <Slides>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1_Office 主题​​</vt:lpstr>
      <vt:lpstr>PowerPoint 演示文稿</vt:lpstr>
      <vt:lpstr>年度高质量工作完成情况</vt:lpstr>
      <vt:lpstr>党建工作开展情况</vt:lpstr>
      <vt:lpstr>工作创新、特色亮点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叶慧</dc:creator>
  <cp:lastModifiedBy>卫鑫</cp:lastModifiedBy>
  <cp:revision>135</cp:revision>
  <dcterms:created xsi:type="dcterms:W3CDTF">2020-09-07T21:24:00Z</dcterms:created>
  <dcterms:modified xsi:type="dcterms:W3CDTF">2023-12-20T06:25:49Z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820454630CB6482F8847D4F9DC948073</vt:lpwstr>
  </property>
</Properties>
</file>